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89A8-B224-43ED-92FA-A07C21D70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FD8DE-1DBD-4C58-B351-73927251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4F46-22FF-4F4D-8B10-29BF983E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C801-E2D6-4E11-B046-4B5B2BD2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B100-8278-4E36-BE63-9563460A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9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CCB6-AAF8-40C1-8E0A-E96B473F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E7D16-A666-41F2-9DDF-3ED144C0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ADF65-36D2-419D-B9DF-7D239CF6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3D9B-8046-4A0C-A61A-9E934D6C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7A65A-5920-4990-999A-A93449EA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3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CCC8C-24C2-4AF7-8AAB-6465A7D0B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5BA2-2F95-4658-A8D3-3FD5704F4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6EEB-4ACB-4B12-B49F-E34344C8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9ED5-2CDD-40F5-9C05-954B5AC4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E78C-A0A9-4F4D-BA3D-1B81DDD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7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D01B-1CC7-4115-8E47-85BB40C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DA01-2CEC-4EEA-B58C-66EC2561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5802C-415F-4795-B643-3C4C498B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8B0E8-E14C-4370-A60C-7CB2A71D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690C-4D45-4AF6-BEBA-F0D22C01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A9C1-3D05-4B10-9A45-1882100F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52824-1A8C-48E2-BF00-BD5A0571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C14B-5E51-413E-9628-A68FCCEE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8107-9301-4D42-B202-FB0552CB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81E6-9039-46F2-B464-7E3F2CF9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8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E314-FEAD-486A-B025-CB9F9106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AB9-79EE-4D77-A511-C1234FD6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4735E-7AFE-4A28-A9DD-4D16E876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8072F-47BA-42CC-99F6-ECCA9551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5273C-4F57-4FF5-AD75-F1D49BD8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490A0-F88E-46DA-A1CC-ED5BC2A6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2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84D5-83F7-4DD2-A3EB-B700407A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84A1C-891C-42A4-956E-BA69923A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3CEA3-ED5B-4DAD-A4DF-183A43944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9F575-179C-478E-A5E6-9D16658A8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1D9C4-FDA2-403F-B603-4935CD197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8A134-E3CF-4037-8CE1-C16215A0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AEA3F-4FE3-4966-98CF-CCFAE97A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20052-9818-4C7D-88A2-BE608D11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9308-28BB-47AA-9698-0343B988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5AE49-2633-4DBB-ACC7-8BD3320E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927E8-2250-4E10-A59C-1E2B898C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E46BF-25FD-40DF-A2F7-0C13EB0D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10C44-51ED-4E4D-B446-0C44A28F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05A47-EEBC-4E60-A36B-A6252A79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A1F0F-8FA7-4971-BD80-F58447FF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1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A7EA-D3AE-4090-9F35-CB84189E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9AFE-292E-4321-B7BE-1BB0CBB1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AF71B-7F2E-416A-B6D5-9C03E7B01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27190-C376-4907-B815-FBFD97A3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28BEA-95F0-475C-855A-38CCDEE2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8A238-C997-4566-B241-39331FDB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DC9F-41F2-4A87-B536-5ED9B057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410AC-7BD8-456E-AC27-5CBB52D04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57BAF-C900-4B09-8286-FC8C9D2F6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7BFF8-6D81-40FC-9528-EB56591D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C4207-C1D9-401D-957C-34C4F08E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78790-661A-4D20-9CDF-28732484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BF99F-9326-457E-A5BC-342C6B93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6333-53A2-4C91-8455-88E74242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F8155-607F-45DD-B936-E3E5CBB5E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51CE-F1D4-4836-8EB4-E73C3005D8D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1DF21-630F-4AA5-93EF-27E9C02BD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37F5-E4E6-4EA1-A119-8655F2074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3D9A-A95F-4D60-B812-A7C3AA15E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5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id="{D9E3E235-1C48-4DE1-A2CC-AB3CA1AD7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4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 in a suit and tie&#10;&#10;Description automatically generated">
            <a:extLst>
              <a:ext uri="{FF2B5EF4-FFF2-40B4-BE49-F238E27FC236}">
                <a16:creationId xmlns:a16="http://schemas.microsoft.com/office/drawing/2014/main" id="{0FF26D81-AE0B-4D84-B744-67C12E02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E65E031C-F0D7-4C0C-BD38-5668F969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398E0A-7404-4EF1-96F2-86E5462D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FA32F0-C635-4E01-AAD7-C190CC59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3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B0596D-9E4E-461C-B787-D077869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 in a suit and tie&#10;&#10;Description automatically generated">
            <a:extLst>
              <a:ext uri="{FF2B5EF4-FFF2-40B4-BE49-F238E27FC236}">
                <a16:creationId xmlns:a16="http://schemas.microsoft.com/office/drawing/2014/main" id="{4740D2C1-083A-4372-A33B-624B6AF8A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044FE9-0E2E-4C66-94FB-0F9A8BE79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&#10;&#10;Description automatically generated">
            <a:extLst>
              <a:ext uri="{FF2B5EF4-FFF2-40B4-BE49-F238E27FC236}">
                <a16:creationId xmlns:a16="http://schemas.microsoft.com/office/drawing/2014/main" id="{227FF94D-A931-4B53-8B41-D6C36753E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6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103429E-1935-42C5-A911-328147A49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0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F1A1733-8ED2-4933-A930-2D623A6C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0E2F5C-3FEA-40A1-B5C3-D51F597F1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53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 in a suit and tie&#10;&#10;Description automatically generated">
            <a:extLst>
              <a:ext uri="{FF2B5EF4-FFF2-40B4-BE49-F238E27FC236}">
                <a16:creationId xmlns:a16="http://schemas.microsoft.com/office/drawing/2014/main" id="{9C75269C-9A3A-4E23-A3B8-B14982417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&#10;&#10;Description automatically generated">
            <a:extLst>
              <a:ext uri="{FF2B5EF4-FFF2-40B4-BE49-F238E27FC236}">
                <a16:creationId xmlns:a16="http://schemas.microsoft.com/office/drawing/2014/main" id="{C5909F66-BC12-4407-89DD-A004925CE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CAAF3C1A-B8D6-4014-B10D-4AF25C24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 in a suit and tie&#10;&#10;Description automatically generated">
            <a:extLst>
              <a:ext uri="{FF2B5EF4-FFF2-40B4-BE49-F238E27FC236}">
                <a16:creationId xmlns:a16="http://schemas.microsoft.com/office/drawing/2014/main" id="{A473F1EB-6667-4B2F-8C1A-CEA1DCAEC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ECCF0974-498D-44CF-A708-D12C02C1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5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21BD31-CA9D-4D63-8FB3-67DA4A24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1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20862569-0905-4C7B-8158-8A3A92E87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&#10;&#10;Description automatically generated">
            <a:extLst>
              <a:ext uri="{FF2B5EF4-FFF2-40B4-BE49-F238E27FC236}">
                <a16:creationId xmlns:a16="http://schemas.microsoft.com/office/drawing/2014/main" id="{4FF5FC1F-A3A2-4717-BB07-6442E8EB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699"/>
            <a:ext cx="12192001" cy="69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 in a suit and tie&#10;&#10;Description automatically generated">
            <a:extLst>
              <a:ext uri="{FF2B5EF4-FFF2-40B4-BE49-F238E27FC236}">
                <a16:creationId xmlns:a16="http://schemas.microsoft.com/office/drawing/2014/main" id="{6402E3EC-4A1C-446F-9AEF-DD39638B6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1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0EEA8C-85F4-4543-BB29-F656A5D9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8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Loraine Lugasi</dc:creator>
  <cp:lastModifiedBy>Loraine Lugasi</cp:lastModifiedBy>
  <cp:revision>1</cp:revision>
  <dcterms:created xsi:type="dcterms:W3CDTF">2020-09-26T18:25:38Z</dcterms:created>
  <dcterms:modified xsi:type="dcterms:W3CDTF">2020-09-26T18:31:59Z</dcterms:modified>
</cp:coreProperties>
</file>