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4"/>
  </p:notesMasterIdLst>
  <p:sldIdLst>
    <p:sldId id="415" r:id="rId2"/>
    <p:sldId id="416" r:id="rId3"/>
  </p:sldIdLst>
  <p:sldSz cx="12192000" cy="6858000"/>
  <p:notesSz cx="6858000" cy="9144000"/>
  <p:embeddedFontLst>
    <p:embeddedFont>
      <p:font typeface="Calibri" panose="020F0502020204030204" pitchFamily="34" charset="0"/>
      <p:regular r:id="rId5"/>
      <p:bold r:id="rId6"/>
      <p:italic r:id="rId7"/>
      <p:boldItalic r:id="rId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2" roundtripDataSignature="AMtx7mhy8DJ0VNjn5VtoG2HL7Lm6YhsZE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195F"/>
    <a:srgbClr val="4EAEE1"/>
    <a:srgbClr val="20499F"/>
    <a:srgbClr val="007737"/>
    <a:srgbClr val="38A744"/>
    <a:srgbClr val="E50702"/>
    <a:srgbClr val="58B318"/>
    <a:srgbClr val="1191D0"/>
    <a:srgbClr val="0C4DA2"/>
    <a:srgbClr val="2F55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FB23DE6-2011-40FF-B6EC-2821E570848A}" v="1" dt="2023-02-26T10:46:24.21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24" Type="http://schemas.openxmlformats.org/officeDocument/2006/relationships/viewProps" Target="viewProps.xml"/><Relationship Id="rId5" Type="http://schemas.openxmlformats.org/officeDocument/2006/relationships/font" Target="fonts/font1.fntdata"/><Relationship Id="rId23" Type="http://schemas.openxmlformats.org/officeDocument/2006/relationships/presProps" Target="presProps.xml"/><Relationship Id="rId4" Type="http://schemas.openxmlformats.org/officeDocument/2006/relationships/notesMaster" Target="notesMasters/notesMaster1.xml"/><Relationship Id="rId22" Type="http://customschemas.google.com/relationships/presentationmetadata" Target="metadata"/><Relationship Id="rId27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ZA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1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1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Z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2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Z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3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3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13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13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13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Z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Z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1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Z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Z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Z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ZA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ZA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70E050-1ED5-2EF8-0A9F-201FF4D097B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pic>
        <p:nvPicPr>
          <p:cNvPr id="9" name="Picture 8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3789819A-FB2F-618C-3089-77A953CF17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0036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F4A215-963C-96EF-6647-E4F09F797F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86A6DC-5775-A6E1-D7EC-5782A0C0047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pic>
        <p:nvPicPr>
          <p:cNvPr id="5" name="Picture 4" descr="Text&#10;&#10;Description automatically generated with low confidence">
            <a:extLst>
              <a:ext uri="{FF2B5EF4-FFF2-40B4-BE49-F238E27FC236}">
                <a16:creationId xmlns:a16="http://schemas.microsoft.com/office/drawing/2014/main" id="{BA6FF6C8-9E26-662F-22BD-5B257DA5B8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6097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4744</TotalTime>
  <Words>0</Words>
  <Application>Microsoft Office PowerPoint</Application>
  <PresentationFormat>Widescreen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Calibri</vt:lpstr>
      <vt:lpstr>Arial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Lesley Jennings</dc:creator>
  <cp:lastModifiedBy>Loraine Lugasi</cp:lastModifiedBy>
  <cp:revision>19</cp:revision>
  <dcterms:created xsi:type="dcterms:W3CDTF">2021-10-10T13:06:44Z</dcterms:created>
  <dcterms:modified xsi:type="dcterms:W3CDTF">2023-02-26T11:16:05Z</dcterms:modified>
</cp:coreProperties>
</file>