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A223-C880-9BDA-9BEC-D0C787467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E2366E-05C4-0DE7-71E8-AE9CCE75B4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0CD67-068E-EB0D-93D3-DAB5952E9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E50DD-35BD-33B6-7642-F6E05D5FB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6678B-0D9D-DC39-6D4F-C7EAC8AA0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7803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8B32-2EA3-FE82-3D33-48837B6F5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961CC-4CA7-1B48-B9D0-2A09C1001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179D0-AC72-2BED-4F82-CA4C57B0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81422-5491-F2D3-8921-B7E04F958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04B2D-4DB0-975C-B96E-9820220FF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3489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E7306C-C0E3-8CD5-CD98-84465C34A5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647703-E1C6-1D0C-7664-591F2FAC77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DD9B3-01F2-60FD-D9DF-04A0BF052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FBBD5-59B5-5FD4-D4E1-0E3BD855F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DD351-727B-BE07-564E-1899F417A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0625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25CC1-318E-E1C7-F249-13BD0E52B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23BCA-9356-2900-B2A2-170217A6A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4D848-555B-4DCC-22B7-E0F3B7ACB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A5470-918A-32E7-48B0-DE541046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025BF-05DF-FA48-3F2F-4CCBB2767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9192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A0DB3-3E32-2191-5582-995A7D512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832F9-F384-0248-68C7-0D358D70B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DDB10-CB2C-E23A-F3E7-31827A00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55B88-AE9E-D54E-AA98-E30A7965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02233-9AF3-AB6C-AC04-5B0D689F4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98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14F8F-7C9A-AD45-6E5E-EBD84148A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A9D34-D66D-FFF3-702F-A667B0701C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28B0BE-B236-188D-3413-501EBED0A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72690-ECEA-3BCB-E31E-6238EE74E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33DCB3-8272-3D43-0631-A29B6BE21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35526-4759-F62A-772D-3630743A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3175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5B531-6E08-0097-64C9-1570FE68A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53F49-10FC-A787-7365-78CA1D382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1837D0-E195-4BD6-7617-96B747BD8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92624-EA32-4FC3-69AD-357F712C1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EC9837-AAC0-6A9A-B4AE-94929B1F50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5E951A-4A6F-B23C-5C16-9BFEDA410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81651F-5E77-6236-E466-24C385E32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133335-9C2E-BC53-F9E9-A847AE8B5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2520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03520-0646-119B-E755-0B907C10E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025CF-0CAB-3CC5-4DB1-3EB22EDB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11D8B4-789A-0F2F-284F-4AAFDF0CC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20C988-5525-98D9-192C-24CFF24FE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16865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EDD3E1-3080-BCC1-24B5-9275C7701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1E382F-4198-CD3C-CBB0-4DBFF109E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BED3A6-0E44-3347-71D4-DE2E583A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144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7E654-F97D-5E98-641C-9733671D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9DB14-8B15-25BB-6955-9BD1B4A29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44A528-4B0E-CA44-F7D0-6B7A56774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46F83-7F8D-8D02-0BE5-AE7D1D7F3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588692-3BDB-E3CB-EEE5-58532CF9B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B2F77-3020-10FF-2B81-43B5D2765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4581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22C00-334E-3A78-CAD9-8A6A494CE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D8853F-AC1B-1EAA-990D-3DB60F95E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E82784-F987-6AAA-F008-EDC74C9DB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CEC5B-1330-AB52-A644-5351B6650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71BA6-0553-CDAC-D90E-92F620DE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85752-4E10-EEBE-D419-9E25D65E8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81520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68745F-9DC9-1677-04C3-A0EB99049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05BF7-B821-C65D-901A-C84BCE7C6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0B221-6E53-7FBF-F4BA-13DCFA916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8F6E0E-8785-4185-BB73-35B85D75567F}" type="datetimeFigureOut">
              <a:rPr lang="en-ZA" smtClean="0"/>
              <a:t>2026/06/18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09D62-378F-F4B2-5E55-CFCFAFC49B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528AA-3A1A-8421-51B8-A4CF30370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F1D28A-E50C-4CB0-AE34-E2CA3B04634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399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F2A6E2-E6BF-176D-2D1F-311820DC4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" r="20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9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Mostert</dc:creator>
  <cp:lastModifiedBy>Isabella Mostert</cp:lastModifiedBy>
  <cp:revision>1</cp:revision>
  <dcterms:created xsi:type="dcterms:W3CDTF">2026-06-18T09:05:48Z</dcterms:created>
  <dcterms:modified xsi:type="dcterms:W3CDTF">2026-06-18T09:07:02Z</dcterms:modified>
</cp:coreProperties>
</file>